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0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50" y="134"/>
      </p:cViewPr>
      <p:guideLst>
        <p:guide orient="horz" pos="13606"/>
        <p:guide pos="100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38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49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3617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37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31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588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117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51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761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809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4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AF741-F4B1-4FFD-BBD7-B95B5BC5A4B9}" type="datetimeFigureOut">
              <a:rPr lang="es-ES" smtClean="0"/>
              <a:t>30/04/2024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B6993-C51E-4412-998D-77DE4015DC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59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199E83F-B978-610F-2DCD-54076C1D5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876588" y="1946901"/>
            <a:ext cx="12236450" cy="4346488"/>
          </a:xfrm>
          <a:prstGeom prst="rect">
            <a:avLst/>
          </a:prstGeom>
        </p:spPr>
      </p:pic>
      <p:sp>
        <p:nvSpPr>
          <p:cNvPr id="10" name="Text Box 21">
            <a:extLst>
              <a:ext uri="{FF2B5EF4-FFF2-40B4-BE49-F238E27FC236}">
                <a16:creationId xmlns:a16="http://schemas.microsoft.com/office/drawing/2014/main" id="{A7DD83C0-5F02-0A1F-CA77-659765F34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5" y="20604163"/>
            <a:ext cx="27466925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RESULTADOS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5AFAF22E-4360-5FE3-4181-232E4019C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4613" y="2065930"/>
            <a:ext cx="13865860" cy="2836115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5800" b="1" dirty="0"/>
              <a:t>TÍTULO / TITLE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5100" b="1" dirty="0">
              <a:latin typeface="Times New Roman" pitchFamily="16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810D50A5-7C4D-2AB9-CE52-AAC76DD427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5057226"/>
            <a:ext cx="14848205" cy="8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300" i="1" dirty="0"/>
              <a:t>Autores / </a:t>
            </a:r>
            <a:r>
              <a:rPr lang="es-ES_tradnl" altLang="es-ES" sz="3300" i="1" dirty="0" err="1"/>
              <a:t>Authors</a:t>
            </a:r>
            <a:endParaRPr lang="es-ES" altLang="es-ES" sz="3300" i="1" dirty="0"/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26C60755-40C3-A46C-6A0D-36CB2DB5D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5949401"/>
            <a:ext cx="14848205" cy="881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70283" tIns="185143" rIns="370283" bIns="185143">
            <a:spAutoFit/>
          </a:bodyPr>
          <a:lstStyle>
            <a:lvl1pPr defTabSz="4319588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9588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9588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9588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9588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3300" dirty="0"/>
              <a:t>Filiación </a:t>
            </a:r>
            <a:endParaRPr lang="es-ES" altLang="es-ES" sz="3300" dirty="0"/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1C59AE71-C936-7ED2-71DF-6B9CF20CA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3" y="11556366"/>
            <a:ext cx="9801920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OBJETIVOS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 Box 8">
            <a:extLst>
              <a:ext uri="{FF2B5EF4-FFF2-40B4-BE49-F238E27FC236}">
                <a16:creationId xmlns:a16="http://schemas.microsoft.com/office/drawing/2014/main" id="{3727DF46-B5FF-A1B8-83B5-AE7FCCC2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5494" y="11556366"/>
            <a:ext cx="16447544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MÉTODO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9B505731-BC25-F40A-DB0C-2491374BC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4" y="33567874"/>
            <a:ext cx="17826037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CONCLUSIONES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6CEAF2F5-B695-4376-A875-0E3D0EEB8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13212129"/>
            <a:ext cx="9801919" cy="66371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18" name="Text Box 12">
            <a:extLst>
              <a:ext uri="{FF2B5EF4-FFF2-40B4-BE49-F238E27FC236}">
                <a16:creationId xmlns:a16="http://schemas.microsoft.com/office/drawing/2014/main" id="{26CEDE64-C3AD-7019-08CB-56C5BB51F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4950" y="13212129"/>
            <a:ext cx="16448088" cy="66371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</p:txBody>
      </p:sp>
      <p:sp>
        <p:nvSpPr>
          <p:cNvPr id="19" name="Text Box 13">
            <a:extLst>
              <a:ext uri="{FF2B5EF4-FFF2-40B4-BE49-F238E27FC236}">
                <a16:creationId xmlns:a16="http://schemas.microsoft.com/office/drawing/2014/main" id="{96750589-1A59-F034-0473-4543495AA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69050" y="35193473"/>
            <a:ext cx="9043988" cy="49443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300" dirty="0"/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3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3300" dirty="0"/>
          </a:p>
        </p:txBody>
      </p:sp>
      <p:sp>
        <p:nvSpPr>
          <p:cNvPr id="20" name="Text Box 14">
            <a:extLst>
              <a:ext uri="{FF2B5EF4-FFF2-40B4-BE49-F238E27FC236}">
                <a16:creationId xmlns:a16="http://schemas.microsoft.com/office/drawing/2014/main" id="{C321E170-10DB-2C05-8C32-9E53EB961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4" y="35204586"/>
            <a:ext cx="17826037" cy="492899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AEAB6FA-A373-65DF-AD8B-F5A7559E7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0950" y="33532949"/>
            <a:ext cx="9126538" cy="1051011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370283" tIns="185143" rIns="370283" bIns="185143">
            <a:spAutoFit/>
          </a:bodyPr>
          <a:lstStyle>
            <a:lvl1pPr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1pPr>
            <a:lvl2pPr marL="742950" indent="-28575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2pPr>
            <a:lvl3pPr marL="11430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3pPr>
            <a:lvl4pPr marL="16002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4pPr>
            <a:lvl5pPr marL="2057400" indent="-228600" defTabSz="4319588" eaLnBrk="0" hangingPunct="0">
              <a:defRPr sz="800">
                <a:solidFill>
                  <a:schemeClr val="bg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_tradnl" altLang="es-ES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REFERENCIAS</a:t>
            </a:r>
            <a:endParaRPr lang="es-ES" altLang="es-ES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Text Box 18">
            <a:extLst>
              <a:ext uri="{FF2B5EF4-FFF2-40B4-BE49-F238E27FC236}">
                <a16:creationId xmlns:a16="http://schemas.microsoft.com/office/drawing/2014/main" id="{A5A95534-616A-5C43-DC56-369AA4A6D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" y="22264688"/>
            <a:ext cx="27408188" cy="834531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</p:spPr>
        <p:txBody>
          <a:bodyPr wrap="square" lIns="370283" tIns="185143" rIns="370283" bIns="185143">
            <a:spAutoFit/>
          </a:bodyPr>
          <a:lstStyle>
            <a:lvl1pPr defTabSz="4319588" eaLnBrk="0" hangingPunct="0">
              <a:spcBef>
                <a:spcPct val="20000"/>
              </a:spcBef>
              <a:buChar char="•"/>
              <a:defRPr sz="12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19588" eaLnBrk="0" hangingPunct="0">
              <a:spcBef>
                <a:spcPct val="20000"/>
              </a:spcBef>
              <a:buChar char="–"/>
              <a:defRPr sz="1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19588" eaLnBrk="0" hangingPunct="0">
              <a:spcBef>
                <a:spcPct val="20000"/>
              </a:spcBef>
              <a:buChar char="•"/>
              <a:defRPr sz="9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19588" eaLnBrk="0" hangingPunct="0">
              <a:spcBef>
                <a:spcPct val="20000"/>
              </a:spcBef>
              <a:buChar char="–"/>
              <a:defRPr sz="8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19588" eaLnBrk="0" hangingPunct="0">
              <a:spcBef>
                <a:spcPct val="20000"/>
              </a:spcBef>
              <a:buChar char="»"/>
              <a:defRPr sz="8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195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700" dirty="0"/>
              <a:t>Texto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_tradnl" altLang="es-ES" sz="3700" dirty="0"/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s-ES" altLang="es-ES" sz="3700" dirty="0"/>
          </a:p>
        </p:txBody>
      </p:sp>
    </p:spTree>
    <p:extLst>
      <p:ext uri="{BB962C8B-B14F-4D97-AF65-F5344CB8AC3E}">
        <p14:creationId xmlns:p14="http://schemas.microsoft.com/office/powerpoint/2010/main" val="29851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147</TotalTime>
  <Words>17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M Giráldez</dc:creator>
  <cp:lastModifiedBy>Maria Paz Aguilar Caballos</cp:lastModifiedBy>
  <cp:revision>6</cp:revision>
  <dcterms:created xsi:type="dcterms:W3CDTF">2023-11-23T09:35:07Z</dcterms:created>
  <dcterms:modified xsi:type="dcterms:W3CDTF">2024-04-30T11:50:15Z</dcterms:modified>
</cp:coreProperties>
</file>